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1" r:id="rId7"/>
    <p:sldId id="258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1"/>
    <p:restoredTop sz="92585"/>
  </p:normalViewPr>
  <p:slideViewPr>
    <p:cSldViewPr snapToGrid="0" snapToObjects="1">
      <p:cViewPr varScale="1">
        <p:scale>
          <a:sx n="150" d="100"/>
          <a:sy n="150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A681-874A-9243-A93A-30155523A2FD}" type="datetimeFigureOut">
              <a:rPr lang="en-US" smtClean="0"/>
              <a:t>7/7/21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7854-67AA-F449-B53E-55D1718E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0ED867-4E40-C040-A808-92B2A0E40A42}"/>
              </a:ext>
            </a:extLst>
          </p:cNvPr>
          <p:cNvSpPr txBox="1"/>
          <p:nvPr/>
        </p:nvSpPr>
        <p:spPr>
          <a:xfrm>
            <a:off x="5669281" y="3085105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6CE7D-BD7E-5E4A-9593-903623FF5F61}"/>
              </a:ext>
            </a:extLst>
          </p:cNvPr>
          <p:cNvSpPr txBox="1"/>
          <p:nvPr/>
        </p:nvSpPr>
        <p:spPr>
          <a:xfrm>
            <a:off x="207264" y="176784"/>
            <a:ext cx="457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Date: day month</a:t>
            </a:r>
          </a:p>
        </p:txBody>
      </p:sp>
      <p:pic>
        <p:nvPicPr>
          <p:cNvPr id="6" name="Picture 5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718858AC-8D01-3B4D-846E-DA26FE6A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707103-C32F-0545-A63E-628869E5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C3A8E1-D1C7-4441-B36C-B028AEA8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538ABB-C777-F545-B16A-9FF2FF65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A715514-1560-DF43-8BDC-73D16A6D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5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8F746E6E22F418DA2A8DFCD71601A" ma:contentTypeVersion="13" ma:contentTypeDescription="Create a new document." ma:contentTypeScope="" ma:versionID="eb4d41e39163315c60fc6d266f45a425">
  <xsd:schema xmlns:xsd="http://www.w3.org/2001/XMLSchema" xmlns:xs="http://www.w3.org/2001/XMLSchema" xmlns:p="http://schemas.microsoft.com/office/2006/metadata/properties" xmlns:ns2="f4ae1fd4-53cd-4f56-84fa-25363a0cf556" xmlns:ns3="fd828585-6128-4650-a60e-3970a965a45e" targetNamespace="http://schemas.microsoft.com/office/2006/metadata/properties" ma:root="true" ma:fieldsID="77f543af0f1479906ef51695f330a597" ns2:_="" ns3:_="">
    <xsd:import namespace="f4ae1fd4-53cd-4f56-84fa-25363a0cf556"/>
    <xsd:import namespace="fd828585-6128-4650-a60e-3970a965a4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e1fd4-53cd-4f56-84fa-25363a0cf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28585-6128-4650-a60e-3970a965a4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36B47-E41C-4559-8B31-CE3FC882A0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E9416F-5D3D-414B-9AE1-47829470BEA6}"/>
</file>

<file path=customXml/itemProps3.xml><?xml version="1.0" encoding="utf-8"?>
<ds:datastoreItem xmlns:ds="http://schemas.openxmlformats.org/officeDocument/2006/customXml" ds:itemID="{7D968107-5C4B-4F5B-A455-FD4096087A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5</Words>
  <Application>Microsoft Macintosh PowerPoint</Application>
  <PresentationFormat>On-screen Show (16:9)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Lankshear</dc:creator>
  <cp:lastModifiedBy>Joy Lankshear</cp:lastModifiedBy>
  <cp:revision>8</cp:revision>
  <dcterms:created xsi:type="dcterms:W3CDTF">2019-12-23T07:53:36Z</dcterms:created>
  <dcterms:modified xsi:type="dcterms:W3CDTF">2021-07-06T21:56:24Z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0x01010073F8F746E6E22F418DA2A8DFCD71601A</vt:lpwstr>
  </property>
</Properties>
</file>